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>
        <p:scale>
          <a:sx n="65" d="100"/>
          <a:sy n="65" d="100"/>
        </p:scale>
        <p:origin x="-534" y="0"/>
      </p:cViewPr>
      <p:guideLst>
        <p:guide orient="horz" pos="2160"/>
        <p:guide orient="horz" pos="22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2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985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777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61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3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49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50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521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913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041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14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518D-4139-47C6-852A-35719061DCC0}" type="datetimeFigureOut">
              <a:rPr lang="nl-BE" smtClean="0"/>
              <a:t>1/03/2016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1ABD-2C30-4F42-AF1F-09A4ACDB81D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48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hthoek 177"/>
          <p:cNvSpPr/>
          <p:nvPr/>
        </p:nvSpPr>
        <p:spPr>
          <a:xfrm>
            <a:off x="224297" y="6063755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5" name="Rechthoek 144"/>
          <p:cNvSpPr/>
          <p:nvPr/>
        </p:nvSpPr>
        <p:spPr>
          <a:xfrm>
            <a:off x="249672" y="3259896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3" name="Rechthoek 152"/>
          <p:cNvSpPr/>
          <p:nvPr/>
        </p:nvSpPr>
        <p:spPr>
          <a:xfrm>
            <a:off x="233187" y="5128343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6" name="Rechthoek 145"/>
          <p:cNvSpPr/>
          <p:nvPr/>
        </p:nvSpPr>
        <p:spPr>
          <a:xfrm>
            <a:off x="249672" y="4193577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Rechthoek 21"/>
          <p:cNvSpPr/>
          <p:nvPr/>
        </p:nvSpPr>
        <p:spPr>
          <a:xfrm>
            <a:off x="249672" y="1360380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4" name="Rechthoek 143"/>
          <p:cNvSpPr/>
          <p:nvPr/>
        </p:nvSpPr>
        <p:spPr>
          <a:xfrm>
            <a:off x="233187" y="2294603"/>
            <a:ext cx="8636706" cy="7942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2" name="Rechthoek 141"/>
          <p:cNvSpPr/>
          <p:nvPr/>
        </p:nvSpPr>
        <p:spPr>
          <a:xfrm>
            <a:off x="233187" y="591902"/>
            <a:ext cx="1235690" cy="6266097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37" y="662993"/>
            <a:ext cx="453390" cy="457200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7147295" y="951460"/>
            <a:ext cx="1657823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nl-BE" sz="2000" dirty="0"/>
              <a:t>ICT-ZONES</a:t>
            </a:r>
          </a:p>
        </p:txBody>
      </p:sp>
      <p:sp>
        <p:nvSpPr>
          <p:cNvPr id="150" name="Tekstvak 149"/>
          <p:cNvSpPr txBox="1"/>
          <p:nvPr/>
        </p:nvSpPr>
        <p:spPr>
          <a:xfrm>
            <a:off x="-7950" y="-1683"/>
            <a:ext cx="915195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nl-BE" sz="1600" dirty="0"/>
              <a:t>Metromodel: </a:t>
            </a:r>
            <a:r>
              <a:rPr lang="nl-BE" sz="1600" dirty="0" smtClean="0"/>
              <a:t>       </a:t>
            </a:r>
            <a:r>
              <a:rPr lang="nl-BE" sz="3200" dirty="0" smtClean="0"/>
              <a:t>TITEL THEMA</a:t>
            </a:r>
            <a:endParaRPr lang="nl-BE" sz="3600" dirty="0"/>
          </a:p>
        </p:txBody>
      </p:sp>
      <p:sp>
        <p:nvSpPr>
          <p:cNvPr id="188" name="Tekstvak 187"/>
          <p:cNvSpPr txBox="1"/>
          <p:nvPr/>
        </p:nvSpPr>
        <p:spPr>
          <a:xfrm>
            <a:off x="5917764" y="275697"/>
            <a:ext cx="203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dirty="0" smtClean="0"/>
              <a:t>Metromodel </a:t>
            </a:r>
            <a:r>
              <a:rPr lang="nl-BE" sz="1400" dirty="0" err="1" smtClean="0"/>
              <a:t>EduBIT</a:t>
            </a:r>
            <a:r>
              <a:rPr lang="nl-BE" sz="1400" dirty="0" smtClean="0"/>
              <a:t> vzw</a:t>
            </a:r>
            <a:endParaRPr lang="nl-BE" sz="1400" dirty="0"/>
          </a:p>
        </p:txBody>
      </p:sp>
      <p:sp>
        <p:nvSpPr>
          <p:cNvPr id="143" name="Rechthoek 142"/>
          <p:cNvSpPr/>
          <p:nvPr/>
        </p:nvSpPr>
        <p:spPr>
          <a:xfrm>
            <a:off x="7351560" y="1317216"/>
            <a:ext cx="1048779" cy="476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Oefenen</a:t>
            </a:r>
            <a:b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endParaRPr lang="nl-BE" sz="1000" dirty="0">
              <a:solidFill>
                <a:prstClr val="black"/>
              </a:solidFill>
            </a:endParaRPr>
          </a:p>
        </p:txBody>
      </p:sp>
      <p:sp>
        <p:nvSpPr>
          <p:cNvPr id="163" name="Rechthoek 162"/>
          <p:cNvSpPr/>
          <p:nvPr/>
        </p:nvSpPr>
        <p:spPr>
          <a:xfrm>
            <a:off x="7351560" y="5026962"/>
            <a:ext cx="1611339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Voorstellen</a:t>
            </a:r>
            <a:b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endParaRPr lang="nl-BE" sz="1000" dirty="0">
              <a:solidFill>
                <a:prstClr val="black"/>
              </a:solidFill>
            </a:endParaRPr>
          </a:p>
        </p:txBody>
      </p:sp>
      <p:sp>
        <p:nvSpPr>
          <p:cNvPr id="164" name="Rechthoek 163"/>
          <p:cNvSpPr/>
          <p:nvPr/>
        </p:nvSpPr>
        <p:spPr>
          <a:xfrm>
            <a:off x="7351560" y="6007626"/>
            <a:ext cx="1611339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Communiceren</a:t>
            </a:r>
            <a:b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endParaRPr lang="nl-BE" sz="1000" dirty="0">
              <a:solidFill>
                <a:prstClr val="black"/>
              </a:solidFill>
            </a:endParaRPr>
          </a:p>
        </p:txBody>
      </p:sp>
      <p:pic>
        <p:nvPicPr>
          <p:cNvPr id="1043" name="Picture 19" descr="YouTube-startpag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952" y="-28344"/>
            <a:ext cx="1219048" cy="638095"/>
          </a:xfrm>
          <a:prstGeom prst="rect">
            <a:avLst/>
          </a:prstGeom>
        </p:spPr>
      </p:pic>
      <p:sp>
        <p:nvSpPr>
          <p:cNvPr id="217" name="Rechthoek 216"/>
          <p:cNvSpPr/>
          <p:nvPr/>
        </p:nvSpPr>
        <p:spPr>
          <a:xfrm>
            <a:off x="1621000" y="583092"/>
            <a:ext cx="1235690" cy="6266097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BE" dirty="0"/>
          </a:p>
        </p:txBody>
      </p:sp>
      <p:sp>
        <p:nvSpPr>
          <p:cNvPr id="159" name="Rechthoek 158"/>
          <p:cNvSpPr/>
          <p:nvPr/>
        </p:nvSpPr>
        <p:spPr>
          <a:xfrm>
            <a:off x="7351560" y="2172830"/>
            <a:ext cx="1458296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Zelfstandig </a:t>
            </a:r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leren</a:t>
            </a:r>
            <a:endParaRPr lang="nl-BE" sz="1400" dirty="0">
              <a:solidFill>
                <a:prstClr val="black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161" name="Rechthoek 160"/>
          <p:cNvSpPr/>
          <p:nvPr/>
        </p:nvSpPr>
        <p:spPr>
          <a:xfrm>
            <a:off x="7301670" y="3228826"/>
            <a:ext cx="1611339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Zoeken, verwerken</a:t>
            </a:r>
            <a:b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</a:br>
            <a:endParaRPr lang="nl-BE" sz="1000" dirty="0">
              <a:solidFill>
                <a:prstClr val="black"/>
              </a:solidFill>
            </a:endParaRPr>
          </a:p>
        </p:txBody>
      </p:sp>
      <p:sp>
        <p:nvSpPr>
          <p:cNvPr id="172" name="Rechthoek 171"/>
          <p:cNvSpPr/>
          <p:nvPr/>
        </p:nvSpPr>
        <p:spPr>
          <a:xfrm>
            <a:off x="249672" y="1099672"/>
            <a:ext cx="1219205" cy="319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20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TUSSENTITEL</a:t>
            </a:r>
            <a:endParaRPr lang="nl-BE" sz="1200" dirty="0">
              <a:solidFill>
                <a:prstClr val="black"/>
              </a:solidFill>
            </a:endParaRPr>
          </a:p>
        </p:txBody>
      </p:sp>
      <p:sp>
        <p:nvSpPr>
          <p:cNvPr id="177" name="Rechthoek 176"/>
          <p:cNvSpPr/>
          <p:nvPr/>
        </p:nvSpPr>
        <p:spPr>
          <a:xfrm>
            <a:off x="7301670" y="4046298"/>
            <a:ext cx="1611339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l-BE" sz="1400" dirty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Creatief </a:t>
            </a:r>
            <a:r>
              <a:rPr lang="nl-BE" sz="1400" dirty="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vormgeven</a:t>
            </a:r>
            <a:endParaRPr lang="nl-BE" sz="1400" dirty="0">
              <a:solidFill>
                <a:prstClr val="black"/>
              </a:solidFill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218" name="Afbeelding 2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150" y="654183"/>
            <a:ext cx="453390" cy="457200"/>
          </a:xfrm>
          <a:prstGeom prst="rect">
            <a:avLst/>
          </a:prstGeom>
        </p:spPr>
      </p:pic>
      <p:sp>
        <p:nvSpPr>
          <p:cNvPr id="219" name="Rechthoek 218"/>
          <p:cNvSpPr/>
          <p:nvPr/>
        </p:nvSpPr>
        <p:spPr>
          <a:xfrm>
            <a:off x="1637485" y="1090862"/>
            <a:ext cx="1219205" cy="319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20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TUSSENTITEL</a:t>
            </a:r>
            <a:endParaRPr lang="nl-BE" sz="1200" dirty="0">
              <a:solidFill>
                <a:prstClr val="black"/>
              </a:solidFill>
            </a:endParaRPr>
          </a:p>
        </p:txBody>
      </p:sp>
      <p:sp>
        <p:nvSpPr>
          <p:cNvPr id="220" name="Rechthoek 219"/>
          <p:cNvSpPr/>
          <p:nvPr/>
        </p:nvSpPr>
        <p:spPr>
          <a:xfrm>
            <a:off x="3008813" y="578176"/>
            <a:ext cx="1235690" cy="6266097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BE" dirty="0"/>
          </a:p>
        </p:txBody>
      </p:sp>
      <p:pic>
        <p:nvPicPr>
          <p:cNvPr id="221" name="Afbeelding 2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963" y="649267"/>
            <a:ext cx="453390" cy="457200"/>
          </a:xfrm>
          <a:prstGeom prst="rect">
            <a:avLst/>
          </a:prstGeom>
        </p:spPr>
      </p:pic>
      <p:sp>
        <p:nvSpPr>
          <p:cNvPr id="222" name="Rechthoek 221"/>
          <p:cNvSpPr/>
          <p:nvPr/>
        </p:nvSpPr>
        <p:spPr>
          <a:xfrm>
            <a:off x="3025298" y="1085946"/>
            <a:ext cx="1219205" cy="319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20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TUSSENTITEL</a:t>
            </a:r>
            <a:endParaRPr lang="nl-BE" sz="1200" dirty="0">
              <a:solidFill>
                <a:prstClr val="black"/>
              </a:solidFill>
            </a:endParaRPr>
          </a:p>
        </p:txBody>
      </p:sp>
      <p:sp>
        <p:nvSpPr>
          <p:cNvPr id="223" name="Rechthoek 222"/>
          <p:cNvSpPr/>
          <p:nvPr/>
        </p:nvSpPr>
        <p:spPr>
          <a:xfrm>
            <a:off x="4396626" y="578176"/>
            <a:ext cx="1235690" cy="6266097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BE" dirty="0"/>
          </a:p>
        </p:txBody>
      </p:sp>
      <p:pic>
        <p:nvPicPr>
          <p:cNvPr id="224" name="Afbeelding 2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776" y="649267"/>
            <a:ext cx="453390" cy="457200"/>
          </a:xfrm>
          <a:prstGeom prst="rect">
            <a:avLst/>
          </a:prstGeom>
        </p:spPr>
      </p:pic>
      <p:sp>
        <p:nvSpPr>
          <p:cNvPr id="225" name="Rechthoek 224"/>
          <p:cNvSpPr/>
          <p:nvPr/>
        </p:nvSpPr>
        <p:spPr>
          <a:xfrm>
            <a:off x="4413111" y="1085946"/>
            <a:ext cx="1219205" cy="319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20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TUSSENTITEL</a:t>
            </a:r>
            <a:endParaRPr lang="nl-BE" sz="1200" dirty="0">
              <a:solidFill>
                <a:prstClr val="black"/>
              </a:solidFill>
            </a:endParaRPr>
          </a:p>
        </p:txBody>
      </p:sp>
      <p:sp>
        <p:nvSpPr>
          <p:cNvPr id="226" name="Rechthoek 225"/>
          <p:cNvSpPr/>
          <p:nvPr/>
        </p:nvSpPr>
        <p:spPr>
          <a:xfrm>
            <a:off x="5759482" y="592162"/>
            <a:ext cx="1235690" cy="6266097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nl-BE" dirty="0"/>
          </a:p>
        </p:txBody>
      </p:sp>
      <p:pic>
        <p:nvPicPr>
          <p:cNvPr id="227" name="Afbeelding 2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589" y="649267"/>
            <a:ext cx="453390" cy="457200"/>
          </a:xfrm>
          <a:prstGeom prst="rect">
            <a:avLst/>
          </a:prstGeom>
        </p:spPr>
      </p:pic>
      <p:sp>
        <p:nvSpPr>
          <p:cNvPr id="228" name="Rechthoek 227"/>
          <p:cNvSpPr/>
          <p:nvPr/>
        </p:nvSpPr>
        <p:spPr>
          <a:xfrm>
            <a:off x="5800924" y="1085946"/>
            <a:ext cx="1219205" cy="319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BE" sz="1200" smtClean="0">
                <a:solidFill>
                  <a:prstClr val="black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TUSSENTITEL</a:t>
            </a:r>
            <a:endParaRPr lang="nl-BE" sz="1200" dirty="0">
              <a:solidFill>
                <a:prstClr val="black"/>
              </a:solidFill>
            </a:endParaRPr>
          </a:p>
        </p:txBody>
      </p:sp>
      <p:sp>
        <p:nvSpPr>
          <p:cNvPr id="256" name="Ovaal 255"/>
          <p:cNvSpPr/>
          <p:nvPr/>
        </p:nvSpPr>
        <p:spPr>
          <a:xfrm>
            <a:off x="823491" y="1668584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8" name="Ovaal 87"/>
          <p:cNvSpPr/>
          <p:nvPr/>
        </p:nvSpPr>
        <p:spPr>
          <a:xfrm>
            <a:off x="818768" y="2605311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0" name="Ovaal 89"/>
          <p:cNvSpPr/>
          <p:nvPr/>
        </p:nvSpPr>
        <p:spPr>
          <a:xfrm>
            <a:off x="809141" y="3583596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9" name="Ovaal 98"/>
          <p:cNvSpPr/>
          <p:nvPr/>
        </p:nvSpPr>
        <p:spPr>
          <a:xfrm>
            <a:off x="821137" y="4505589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4" name="Ovaal 103"/>
          <p:cNvSpPr/>
          <p:nvPr/>
        </p:nvSpPr>
        <p:spPr>
          <a:xfrm>
            <a:off x="818768" y="5440355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5" name="Ovaal 104"/>
          <p:cNvSpPr/>
          <p:nvPr/>
        </p:nvSpPr>
        <p:spPr>
          <a:xfrm>
            <a:off x="818768" y="6379960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874968" y="1791475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5" name="Rechthoek 114"/>
          <p:cNvSpPr/>
          <p:nvPr/>
        </p:nvSpPr>
        <p:spPr>
          <a:xfrm>
            <a:off x="874967" y="5572749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6" name="Rechthoek 115"/>
          <p:cNvSpPr/>
          <p:nvPr/>
        </p:nvSpPr>
        <p:spPr>
          <a:xfrm>
            <a:off x="868366" y="4644151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7" name="Rechthoek 116"/>
          <p:cNvSpPr/>
          <p:nvPr/>
        </p:nvSpPr>
        <p:spPr>
          <a:xfrm>
            <a:off x="868366" y="3740827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8" name="Rechthoek 117"/>
          <p:cNvSpPr/>
          <p:nvPr/>
        </p:nvSpPr>
        <p:spPr>
          <a:xfrm>
            <a:off x="869268" y="2740466"/>
            <a:ext cx="45719" cy="857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Ovaal 128"/>
          <p:cNvSpPr/>
          <p:nvPr/>
        </p:nvSpPr>
        <p:spPr>
          <a:xfrm>
            <a:off x="2201885" y="1674785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0" name="Ovaal 129"/>
          <p:cNvSpPr/>
          <p:nvPr/>
        </p:nvSpPr>
        <p:spPr>
          <a:xfrm>
            <a:off x="2197162" y="2611512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1" name="Ovaal 130"/>
          <p:cNvSpPr/>
          <p:nvPr/>
        </p:nvSpPr>
        <p:spPr>
          <a:xfrm>
            <a:off x="2187535" y="3589797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2" name="Ovaal 131"/>
          <p:cNvSpPr/>
          <p:nvPr/>
        </p:nvSpPr>
        <p:spPr>
          <a:xfrm>
            <a:off x="2199531" y="4511790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3" name="Ovaal 132"/>
          <p:cNvSpPr/>
          <p:nvPr/>
        </p:nvSpPr>
        <p:spPr>
          <a:xfrm>
            <a:off x="2197162" y="5446556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4" name="Ovaal 133"/>
          <p:cNvSpPr/>
          <p:nvPr/>
        </p:nvSpPr>
        <p:spPr>
          <a:xfrm>
            <a:off x="2197162" y="6386161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5" name="Rechthoek 134"/>
          <p:cNvSpPr/>
          <p:nvPr/>
        </p:nvSpPr>
        <p:spPr>
          <a:xfrm>
            <a:off x="2253362" y="1797676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6" name="Rechthoek 135"/>
          <p:cNvSpPr/>
          <p:nvPr/>
        </p:nvSpPr>
        <p:spPr>
          <a:xfrm>
            <a:off x="2253361" y="5578950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Rechthoek 136"/>
          <p:cNvSpPr/>
          <p:nvPr/>
        </p:nvSpPr>
        <p:spPr>
          <a:xfrm>
            <a:off x="2246760" y="4650352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8" name="Rechthoek 137"/>
          <p:cNvSpPr/>
          <p:nvPr/>
        </p:nvSpPr>
        <p:spPr>
          <a:xfrm>
            <a:off x="2246760" y="3747028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9" name="Rechthoek 138"/>
          <p:cNvSpPr/>
          <p:nvPr/>
        </p:nvSpPr>
        <p:spPr>
          <a:xfrm>
            <a:off x="2247662" y="2746667"/>
            <a:ext cx="45719" cy="857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0" name="Rechthoek 139"/>
          <p:cNvSpPr/>
          <p:nvPr/>
        </p:nvSpPr>
        <p:spPr>
          <a:xfrm flipV="1">
            <a:off x="942094" y="174138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1" name="Rechthoek 140"/>
          <p:cNvSpPr/>
          <p:nvPr/>
        </p:nvSpPr>
        <p:spPr>
          <a:xfrm flipV="1">
            <a:off x="942093" y="266886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7" name="Rechthoek 146"/>
          <p:cNvSpPr/>
          <p:nvPr/>
        </p:nvSpPr>
        <p:spPr>
          <a:xfrm flipV="1">
            <a:off x="920686" y="3654773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8" name="Rechthoek 147"/>
          <p:cNvSpPr/>
          <p:nvPr/>
        </p:nvSpPr>
        <p:spPr>
          <a:xfrm flipV="1">
            <a:off x="941182" y="457693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9" name="Rechthoek 148"/>
          <p:cNvSpPr/>
          <p:nvPr/>
        </p:nvSpPr>
        <p:spPr>
          <a:xfrm flipV="1">
            <a:off x="961151" y="5514740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Rechthoek 150"/>
          <p:cNvSpPr/>
          <p:nvPr/>
        </p:nvSpPr>
        <p:spPr>
          <a:xfrm flipV="1">
            <a:off x="899755" y="643801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9" name="Ovaal 168"/>
          <p:cNvSpPr/>
          <p:nvPr/>
        </p:nvSpPr>
        <p:spPr>
          <a:xfrm>
            <a:off x="3509897" y="1674785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0" name="Ovaal 169"/>
          <p:cNvSpPr/>
          <p:nvPr/>
        </p:nvSpPr>
        <p:spPr>
          <a:xfrm>
            <a:off x="3505174" y="2611512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1" name="Ovaal 170"/>
          <p:cNvSpPr/>
          <p:nvPr/>
        </p:nvSpPr>
        <p:spPr>
          <a:xfrm>
            <a:off x="3495547" y="3589797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3" name="Ovaal 172"/>
          <p:cNvSpPr/>
          <p:nvPr/>
        </p:nvSpPr>
        <p:spPr>
          <a:xfrm>
            <a:off x="3507543" y="4511790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4" name="Ovaal 173"/>
          <p:cNvSpPr/>
          <p:nvPr/>
        </p:nvSpPr>
        <p:spPr>
          <a:xfrm>
            <a:off x="3505174" y="5446556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5" name="Ovaal 174"/>
          <p:cNvSpPr/>
          <p:nvPr/>
        </p:nvSpPr>
        <p:spPr>
          <a:xfrm>
            <a:off x="3505174" y="6386161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6" name="Rechthoek 175"/>
          <p:cNvSpPr/>
          <p:nvPr/>
        </p:nvSpPr>
        <p:spPr>
          <a:xfrm>
            <a:off x="3561374" y="1797676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9" name="Rechthoek 178"/>
          <p:cNvSpPr/>
          <p:nvPr/>
        </p:nvSpPr>
        <p:spPr>
          <a:xfrm>
            <a:off x="3561373" y="5578950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0" name="Rechthoek 179"/>
          <p:cNvSpPr/>
          <p:nvPr/>
        </p:nvSpPr>
        <p:spPr>
          <a:xfrm>
            <a:off x="3554772" y="4650352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1" name="Rechthoek 180"/>
          <p:cNvSpPr/>
          <p:nvPr/>
        </p:nvSpPr>
        <p:spPr>
          <a:xfrm>
            <a:off x="3554772" y="3747028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2" name="Rechthoek 181"/>
          <p:cNvSpPr/>
          <p:nvPr/>
        </p:nvSpPr>
        <p:spPr>
          <a:xfrm>
            <a:off x="3555674" y="2746667"/>
            <a:ext cx="45719" cy="857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3" name="Rechthoek 182"/>
          <p:cNvSpPr/>
          <p:nvPr/>
        </p:nvSpPr>
        <p:spPr>
          <a:xfrm flipV="1">
            <a:off x="2250106" y="174138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4" name="Rechthoek 183"/>
          <p:cNvSpPr/>
          <p:nvPr/>
        </p:nvSpPr>
        <p:spPr>
          <a:xfrm flipV="1">
            <a:off x="2250105" y="266886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5" name="Rechthoek 184"/>
          <p:cNvSpPr/>
          <p:nvPr/>
        </p:nvSpPr>
        <p:spPr>
          <a:xfrm flipV="1">
            <a:off x="2228698" y="3654773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6" name="Rechthoek 185"/>
          <p:cNvSpPr/>
          <p:nvPr/>
        </p:nvSpPr>
        <p:spPr>
          <a:xfrm flipV="1">
            <a:off x="2249194" y="457693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7" name="Rechthoek 186"/>
          <p:cNvSpPr/>
          <p:nvPr/>
        </p:nvSpPr>
        <p:spPr>
          <a:xfrm flipV="1">
            <a:off x="2269163" y="5514740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9" name="Rechthoek 188"/>
          <p:cNvSpPr/>
          <p:nvPr/>
        </p:nvSpPr>
        <p:spPr>
          <a:xfrm flipV="1">
            <a:off x="2207767" y="643801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0" name="Ovaal 189"/>
          <p:cNvSpPr/>
          <p:nvPr/>
        </p:nvSpPr>
        <p:spPr>
          <a:xfrm>
            <a:off x="4897710" y="1674785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1" name="Ovaal 190"/>
          <p:cNvSpPr/>
          <p:nvPr/>
        </p:nvSpPr>
        <p:spPr>
          <a:xfrm>
            <a:off x="4892987" y="2611512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2" name="Ovaal 191"/>
          <p:cNvSpPr/>
          <p:nvPr/>
        </p:nvSpPr>
        <p:spPr>
          <a:xfrm>
            <a:off x="4883360" y="3589797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3" name="Ovaal 192"/>
          <p:cNvSpPr/>
          <p:nvPr/>
        </p:nvSpPr>
        <p:spPr>
          <a:xfrm>
            <a:off x="4895356" y="4511790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4" name="Ovaal 193"/>
          <p:cNvSpPr/>
          <p:nvPr/>
        </p:nvSpPr>
        <p:spPr>
          <a:xfrm>
            <a:off x="4892987" y="5446556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5" name="Ovaal 194"/>
          <p:cNvSpPr/>
          <p:nvPr/>
        </p:nvSpPr>
        <p:spPr>
          <a:xfrm>
            <a:off x="4892987" y="6386161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6" name="Rechthoek 195"/>
          <p:cNvSpPr/>
          <p:nvPr/>
        </p:nvSpPr>
        <p:spPr>
          <a:xfrm>
            <a:off x="4949187" y="1797676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7" name="Rechthoek 196"/>
          <p:cNvSpPr/>
          <p:nvPr/>
        </p:nvSpPr>
        <p:spPr>
          <a:xfrm>
            <a:off x="4949186" y="5578950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8" name="Rechthoek 197"/>
          <p:cNvSpPr/>
          <p:nvPr/>
        </p:nvSpPr>
        <p:spPr>
          <a:xfrm>
            <a:off x="4942585" y="4650352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9" name="Rechthoek 198"/>
          <p:cNvSpPr/>
          <p:nvPr/>
        </p:nvSpPr>
        <p:spPr>
          <a:xfrm>
            <a:off x="4942585" y="3747028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0" name="Rechthoek 199"/>
          <p:cNvSpPr/>
          <p:nvPr/>
        </p:nvSpPr>
        <p:spPr>
          <a:xfrm>
            <a:off x="4943487" y="2746667"/>
            <a:ext cx="45719" cy="857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1" name="Rechthoek 200"/>
          <p:cNvSpPr/>
          <p:nvPr/>
        </p:nvSpPr>
        <p:spPr>
          <a:xfrm flipV="1">
            <a:off x="3637919" y="174138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2" name="Rechthoek 201"/>
          <p:cNvSpPr/>
          <p:nvPr/>
        </p:nvSpPr>
        <p:spPr>
          <a:xfrm flipV="1">
            <a:off x="3637918" y="266886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3" name="Rechthoek 202"/>
          <p:cNvSpPr/>
          <p:nvPr/>
        </p:nvSpPr>
        <p:spPr>
          <a:xfrm flipV="1">
            <a:off x="3616511" y="3654773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4" name="Rechthoek 203"/>
          <p:cNvSpPr/>
          <p:nvPr/>
        </p:nvSpPr>
        <p:spPr>
          <a:xfrm flipV="1">
            <a:off x="3637007" y="457693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5" name="Rechthoek 204"/>
          <p:cNvSpPr/>
          <p:nvPr/>
        </p:nvSpPr>
        <p:spPr>
          <a:xfrm flipV="1">
            <a:off x="3656976" y="5514740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6" name="Rechthoek 205"/>
          <p:cNvSpPr/>
          <p:nvPr/>
        </p:nvSpPr>
        <p:spPr>
          <a:xfrm flipV="1">
            <a:off x="3595580" y="643801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7" name="Ovaal 206"/>
          <p:cNvSpPr/>
          <p:nvPr/>
        </p:nvSpPr>
        <p:spPr>
          <a:xfrm>
            <a:off x="6287963" y="1674785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8" name="Ovaal 207"/>
          <p:cNvSpPr/>
          <p:nvPr/>
        </p:nvSpPr>
        <p:spPr>
          <a:xfrm>
            <a:off x="6283240" y="2611512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9" name="Ovaal 208"/>
          <p:cNvSpPr/>
          <p:nvPr/>
        </p:nvSpPr>
        <p:spPr>
          <a:xfrm>
            <a:off x="6273613" y="3589797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0" name="Ovaal 209"/>
          <p:cNvSpPr/>
          <p:nvPr/>
        </p:nvSpPr>
        <p:spPr>
          <a:xfrm>
            <a:off x="6285609" y="4511790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1" name="Ovaal 210"/>
          <p:cNvSpPr/>
          <p:nvPr/>
        </p:nvSpPr>
        <p:spPr>
          <a:xfrm>
            <a:off x="6283240" y="5446556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2" name="Ovaal 211"/>
          <p:cNvSpPr/>
          <p:nvPr/>
        </p:nvSpPr>
        <p:spPr>
          <a:xfrm>
            <a:off x="6283240" y="6386161"/>
            <a:ext cx="164167" cy="1702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3" name="Rechthoek 212"/>
          <p:cNvSpPr/>
          <p:nvPr/>
        </p:nvSpPr>
        <p:spPr>
          <a:xfrm>
            <a:off x="6339440" y="1797676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4" name="Rechthoek 213"/>
          <p:cNvSpPr/>
          <p:nvPr/>
        </p:nvSpPr>
        <p:spPr>
          <a:xfrm>
            <a:off x="6339439" y="5578950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5" name="Rechthoek 214"/>
          <p:cNvSpPr/>
          <p:nvPr/>
        </p:nvSpPr>
        <p:spPr>
          <a:xfrm>
            <a:off x="6332838" y="4650352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6" name="Rechthoek 215"/>
          <p:cNvSpPr/>
          <p:nvPr/>
        </p:nvSpPr>
        <p:spPr>
          <a:xfrm>
            <a:off x="6332838" y="3747028"/>
            <a:ext cx="45719" cy="827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9" name="Rechthoek 258"/>
          <p:cNvSpPr/>
          <p:nvPr/>
        </p:nvSpPr>
        <p:spPr>
          <a:xfrm>
            <a:off x="6333740" y="2746667"/>
            <a:ext cx="45719" cy="8578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0" name="Rechthoek 259"/>
          <p:cNvSpPr/>
          <p:nvPr/>
        </p:nvSpPr>
        <p:spPr>
          <a:xfrm flipV="1">
            <a:off x="5028172" y="174138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1" name="Rechthoek 260"/>
          <p:cNvSpPr/>
          <p:nvPr/>
        </p:nvSpPr>
        <p:spPr>
          <a:xfrm flipV="1">
            <a:off x="5028171" y="2668865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2" name="Rechthoek 261"/>
          <p:cNvSpPr/>
          <p:nvPr/>
        </p:nvSpPr>
        <p:spPr>
          <a:xfrm flipV="1">
            <a:off x="5006764" y="3654773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3" name="Rechthoek 262"/>
          <p:cNvSpPr/>
          <p:nvPr/>
        </p:nvSpPr>
        <p:spPr>
          <a:xfrm flipV="1">
            <a:off x="5027260" y="457693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4" name="Rechthoek 263"/>
          <p:cNvSpPr/>
          <p:nvPr/>
        </p:nvSpPr>
        <p:spPr>
          <a:xfrm flipV="1">
            <a:off x="5047229" y="5514740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5" name="Rechthoek 264"/>
          <p:cNvSpPr/>
          <p:nvPr/>
        </p:nvSpPr>
        <p:spPr>
          <a:xfrm flipV="1">
            <a:off x="4985833" y="6438017"/>
            <a:ext cx="130466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3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 VERSIE 2 LEEG - MET VAKJES</Template>
  <TotalTime>1432</TotalTime>
  <Words>23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Manager>EduBIT vzw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EduBIT vzw</dc:creator>
  <cp:lastModifiedBy>klasj</cp:lastModifiedBy>
  <cp:revision>11</cp:revision>
  <dcterms:created xsi:type="dcterms:W3CDTF">2014-01-24T08:37:00Z</dcterms:created>
  <dcterms:modified xsi:type="dcterms:W3CDTF">2016-03-01T08:45:22Z</dcterms:modified>
</cp:coreProperties>
</file>